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1005" r:id="rId4"/>
    <p:sldId id="991" r:id="rId5"/>
    <p:sldId id="993" r:id="rId6"/>
    <p:sldId id="994" r:id="rId7"/>
    <p:sldId id="995" r:id="rId8"/>
    <p:sldId id="996" r:id="rId9"/>
    <p:sldId id="997" r:id="rId10"/>
    <p:sldId id="998" r:id="rId11"/>
    <p:sldId id="1000" r:id="rId12"/>
    <p:sldId id="1001" r:id="rId13"/>
    <p:sldId id="1002" r:id="rId14"/>
    <p:sldId id="1003" r:id="rId15"/>
    <p:sldId id="1004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Hobbies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Sound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time-Cartoon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471637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girl over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my good friend, Lisa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we48.jpg" descr="id:21474955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62758" y="1705290"/>
            <a:ext cx="7818755" cy="29546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18934" y="4797152"/>
            <a:ext cx="1170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Who’s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51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Lisa have any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Yes. She likes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she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can.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hobby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What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48.jpg" descr="id:2147495566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3078" y="4005064"/>
            <a:ext cx="5532141" cy="209055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842910" y="836712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54945" y="836712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hobbies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88201" y="1450600"/>
            <a:ext cx="140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dancing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96633" y="2139330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dance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78982" y="2780928"/>
            <a:ext cx="1290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What’s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60759" y="3356992"/>
            <a:ext cx="1322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playing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79321" y="3356992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piano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20248" y="3429000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about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56980" y="4005064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drawing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3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3.eps" descr="id:21474955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320" y="1196752"/>
            <a:ext cx="8787909" cy="62201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390" y="175530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准备向同学们介绍自己的爱好。阅读短文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e49.jpg" descr="id:2147495580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06" y="2447682"/>
            <a:ext cx="10540853" cy="377405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404448" y="381103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C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2320" y="474680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D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41232" y="522556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A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77561" y="519835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B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38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短文内容，帮助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补全介绍，将序号填在短文中的横线上。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show us the traditional culture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传统文化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China.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 often take them out and show them to my friends.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liked it at once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Some are collected by myself.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51224" y="853183"/>
            <a:ext cx="3744416" cy="52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20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Jack have stamps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 of the Snake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Yes, she does.	B. Yes, he does.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No, he doesn’t.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best title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A. My friends	B. My hobby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My presents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4092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546" y="34119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60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771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What’s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hobby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1208303"/>
            <a:ext cx="3600400" cy="509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1648040"/>
            <a:ext cx="67196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like playing the piano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18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1.eps" descr="id:21474955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484784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5298" y="21240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完成下面的思维导图。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46752" y="2708920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 and Susie are twin sisters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both thirteen years old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different hobbies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Susan likes reading stories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Susie likes playing the piano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an animal friend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dog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big body and four strong legs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likes playing on the swing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s05.jpg" descr="id:21474955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70670" y="1179040"/>
            <a:ext cx="9505056" cy="452757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82343" y="1179040"/>
            <a:ext cx="1859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thirteen/13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18731" y="2878574"/>
            <a:ext cx="1180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stories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54803" y="2806566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piano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20224" y="4437112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big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39222" y="4943240"/>
            <a:ext cx="1063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swing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36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选出单词画线部分的发音与其他不同的一项。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ellow butterfl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2004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          B              C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355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tall boy. He’s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sketball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4892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                         B               C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ook is drinking jui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and eating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akes.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                  B                    C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270037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2057" y="40050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95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don’t shout.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bby is sleeping in the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ft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800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                         B     C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student likes reading the books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nimals.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                                         B       C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9176" y="21222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4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2.eps" descr="id:21474955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56792"/>
            <a:ext cx="75355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7296" y="2268098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根据音标、中文或首字母提示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walks in the rain. She is cold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wet/.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溜冰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ice in winter.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flying kites. My sister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flying kites.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go shopping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—Do you have 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—Yes, I like reading.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34784" y="2996952"/>
            <a:ext cx="723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wet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24161" y="3590108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skating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43078" y="4293096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lso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26420" y="4941168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ith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37320" y="5589240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obbies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07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can play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football, and he can play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piano too.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/;the		B. the;/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/;/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4052" y="2637154"/>
            <a:ext cx="79437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球类运动前不加冠词，而乐器前加</a:t>
            </a:r>
            <a:r>
              <a:rPr lang="en-US" altLang="zh-CN" dirty="0"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4537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does;at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2906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good at”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，句子主语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“is”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3242" y="14741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34290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95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does;like;likes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does;likes;likes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do;like;likes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8750" y="27089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第一空，主语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是第三人称单数，一般现在时的特殊疑问句中，借助助动词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；第二空，助动词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后接动词原形，所以用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；第三空，主语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要用第三人称单数形式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92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06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6265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book.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story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and Bill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Class 1.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too		B. both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all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1658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，后接可数名词复数形式。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4673023"/>
            <a:ext cx="115932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both,“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三者或者三者以上都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。句中提到两个人，故选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346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1172" y="349246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60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1010</Words>
  <Application>Microsoft Office PowerPoint</Application>
  <PresentationFormat>自定义</PresentationFormat>
  <Paragraphs>103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2025-06-30T06:06:53Z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